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412776"/>
            <a:ext cx="11809310"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44163</TotalTime>
  <Words>64562</Words>
  <Application>Microsoft Office PowerPoint</Application>
  <PresentationFormat>Widescreen</PresentationFormat>
  <Paragraphs>8048</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10193</cp:revision>
  <dcterms:created xsi:type="dcterms:W3CDTF">2015-10-09T06:09:34Z</dcterms:created>
  <dcterms:modified xsi:type="dcterms:W3CDTF">2022-05-09T10:49:17Z</dcterms:modified>
</cp:coreProperties>
</file>